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0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5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33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51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8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8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59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8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64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9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9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8A685-24A6-4ED2-A889-E650E89086B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4B70C-5E7D-4B27-A561-8D4CA766A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55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2745" y="2295525"/>
            <a:ext cx="2976417" cy="964912"/>
          </a:xfrm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让我</a:t>
            </a:r>
            <a:endParaRPr lang="zh-CN" altLang="en-US" sz="96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2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让我爱人不要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虚假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我待人由心而发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让我学习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顺服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圣洁为装饰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xin’er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xi shun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0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让我赞美非仅美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我敬拜非仅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方式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让我服侍非靠双手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而祷告非仅用口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ci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shou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Er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kou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4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让我爱人不要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虚假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我待人由心而发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让我学习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顺服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圣洁为装饰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xin’er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xi shun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0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让我赞美非仅美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我敬拜非仅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方式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让我服侍非靠双手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而祷告非仅用口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ci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shou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Er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kou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18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让我爱人不要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虚假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我待人由心而发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让我学习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顺服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圣洁为装饰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xin’er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xi shun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752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16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6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49383" y="240020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让我赞美非仅美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我敬拜非仅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方式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让我服侍非靠双手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而祷告非仅用口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ci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shou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Er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kou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Chorus-1(end)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5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21673" y="2390008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让我爱人不要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虚假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我待人由心而发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让我学习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顺服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圣洁为装饰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xin’er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xi shun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Chorus-2(end)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43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2745" y="2295525"/>
            <a:ext cx="2976417" cy="964912"/>
          </a:xfrm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让我</a:t>
            </a:r>
            <a:endParaRPr lang="zh-CN" altLang="en-US" sz="96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5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5491" y="271126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你用重价救赎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使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我脱离罪恶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河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叫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我这不配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的人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凭信得救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li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e he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Jiao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ping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5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0" y="239780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赐圣灵帮助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使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我胜过老旧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祈求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恩主领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迈向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属灵高峰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ci sheng ling bang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zhuwo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ling wo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ling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44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让我赞美非仅美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我敬拜非仅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方式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让我服侍非靠双手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而祷告非仅用口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ci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shou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Er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kou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6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让我爱人不要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虚假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我待人由心而发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让我学习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顺服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圣洁为装饰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you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xin’er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xi shun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5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In 4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9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5491" y="271126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你用重价救赎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使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我脱离罪恶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河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叫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我这不配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的人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凭信得救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li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zui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e he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Jiao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ping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de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60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0" y="239780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赐圣灵帮助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使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我胜过老旧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祈求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恩主领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迈向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属灵高峰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ci sheng ling bang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zhuwo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sheng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guo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wo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qiu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ling wo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mai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xiang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ling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feng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Verse-2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32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让我赞美非仅美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词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我敬拜非仅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方式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让我服侍非靠双手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</a:rPr>
              <a:t>而祷告非仅用口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zan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ci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fang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Rang wo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fu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shuang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shou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Er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jin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yong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kou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Chorus-1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GB18030 Bitmap"/>
                <a:cs typeface="Arial"/>
              </a:rPr>
              <a:t> </a:t>
            </a:r>
            <a:endParaRPr kumimoji="0" lang="zh-CN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03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宽屏</PresentationFormat>
  <Paragraphs>172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GB18030 Bitmap</vt:lpstr>
      <vt:lpstr>等线</vt:lpstr>
      <vt:lpstr>等线 Light</vt:lpstr>
      <vt:lpstr>黑体</vt:lpstr>
      <vt:lpstr>华文行楷</vt:lpstr>
      <vt:lpstr>Arial</vt:lpstr>
      <vt:lpstr>Office 主题​​</vt:lpstr>
      <vt:lpstr>让我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让我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He Runzi</cp:lastModifiedBy>
  <cp:revision>2</cp:revision>
  <dcterms:created xsi:type="dcterms:W3CDTF">2018-07-24T01:43:38Z</dcterms:created>
  <dcterms:modified xsi:type="dcterms:W3CDTF">2018-07-24T01:44:21Z</dcterms:modified>
</cp:coreProperties>
</file>